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A8A91E-E667-4AD7-9E71-F9F20FDDC7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0204C5C-CAAE-4AAC-B461-BC5061F0E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40CCED1-6BB7-4977-B23E-2127EBF4F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AF3-D7DE-444C-9AEF-D3F2515837C7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D03BEDD-54F6-42A2-ADB9-B11846D5A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1565769-3939-4A19-B545-359D3E25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9575-B862-4F51-A1A2-9475396A9B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95319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0E7BC0-2708-4DB7-BBA8-CEF3498D6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7610C96-9CF1-4292-9571-FB937A1AA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3A2825D-C880-410B-BA5E-450C510C9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AF3-D7DE-444C-9AEF-D3F2515837C7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FA87421-134F-4C5A-8C7B-D96A502D0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B4E5575-8A8F-406F-824E-C92731C5B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9575-B862-4F51-A1A2-9475396A9B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10893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3C96FCC4-1B7E-4CC0-BE0A-BFE494EF8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52350193-D38B-4135-9E16-CC1C5CED02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3215634-9764-418C-8CE1-75C3CED57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AF3-D7DE-444C-9AEF-D3F2515837C7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08C6047-61D2-4933-B53B-5108E5184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6098387-5D4E-41C7-BDFD-872B225D4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9575-B862-4F51-A1A2-9475396A9B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152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F40D422-6952-4AA1-A6E3-D7EF0ACD4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B74527A-03A1-4271-AE57-5CBB5D1B0B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D20428A-7AC5-4F5C-B399-70A8BA953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AF3-D7DE-444C-9AEF-D3F2515837C7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4BD3EDF-9E30-4DF8-8F69-96E6060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4ECB06E-B3F6-4948-AE73-E8519F90E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9575-B862-4F51-A1A2-9475396A9B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83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1CB8B9-F194-401C-BA68-4F761BC2D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DEBAF45-E422-4EF2-A376-7BF50B28DB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FBC719A-AEA5-4C89-A8B3-64CD6342A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AF3-D7DE-444C-9AEF-D3F2515837C7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97F329B-D4CA-4799-9249-C02434E2A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7970533-C9B9-48C1-B122-9CFB2743D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9575-B862-4F51-A1A2-9475396A9B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8184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297096-C4D2-442B-9750-39D15A941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3ED0DAC-ADB7-47EE-BF7E-45906519E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8ED88A0-42F5-4B9F-B640-8004CC66BA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7603F57-2593-48D6-9179-7F0F9BC3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AF3-D7DE-444C-9AEF-D3F2515837C7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E87449A-A92A-451E-9A4A-4758A34BE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C99C5B5-2C93-4854-BF8C-75481E8A3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9575-B862-4F51-A1A2-9475396A9B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0478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826BC5-CC45-429D-95AD-D3B2224274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31861E6-8570-408B-A93C-D93DEA7455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4D0D3B8-DBC8-4E26-AB01-8450B933F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63759C9-EA0D-47B8-A13E-F1FF65E84D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BC7F1C1E-D574-41AB-8F75-0118D68F8D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9ED1A9D8-386B-4972-8C88-7DDCCC7E5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AF3-D7DE-444C-9AEF-D3F2515837C7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42ACD54F-4176-4BCD-82B3-5990AEE5F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8EF04F2C-1C2D-4D79-A342-62DED416A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9575-B862-4F51-A1A2-9475396A9B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3236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EF5AC3-03F2-430B-B10C-9C96B0EF6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2C2DBB46-B2F9-4A49-97AC-6B4E83C33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AF3-D7DE-444C-9AEF-D3F2515837C7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7719558-A8AF-45FD-BCF4-13A15F691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607A1C1C-F4A5-4D9A-910D-F8B583C16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9575-B862-4F51-A1A2-9475396A9B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213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59C9A53-0767-471C-98DA-30BCF0A78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AF3-D7DE-444C-9AEF-D3F2515837C7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9328F52-BF45-4089-896A-D89028FBF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28F4B52-A817-46E2-BAB5-495A6D290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9575-B862-4F51-A1A2-9475396A9B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5456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3213176-499C-4522-898B-87F96E2CA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093D35-84BE-4C62-A17E-7BB72D4C8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59F22C50-E1B2-4049-8E56-B4407899E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865D446-4513-4E2D-98AA-747B7D96B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AF3-D7DE-444C-9AEF-D3F2515837C7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4AAC8EB-1AEA-4736-B8B2-3B5DC946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037F73F-318C-4180-87C0-8E7BAF3EA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9575-B862-4F51-A1A2-9475396A9B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932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B3154F7-4D8F-4E1B-9CDB-22CFCCB1F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132BF07A-46DA-49EB-8B73-5179DD3949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88929EE-F66B-4D0D-A591-51B0B06C1E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FA789E6C-15CB-4B37-A045-06C7C6F73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31AF3-D7DE-444C-9AEF-D3F2515837C7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00FFD7E-1584-4994-B23B-46B527640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6BEC53F-1C3B-4FE6-BB70-28DA73FE2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29575-B862-4F51-A1A2-9475396A9B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8142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13C938FB-25C2-4B23-8495-D4311A010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4C96338-EF40-4DE1-AF6D-0F3CA106A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FA3AC65-A1C6-4683-95FA-02D7270D0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31AF3-D7DE-444C-9AEF-D3F2515837C7}" type="datetimeFigureOut">
              <a:rPr lang="hr-HR" smtClean="0"/>
              <a:t>2.11.2017.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D229FBE-C56A-4981-8F74-05FFAEA3C9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28BBEC3-3039-46F6-8000-1EB13BBDB8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29575-B862-4F51-A1A2-9475396A9B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7703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zervirano mjesto sadržaja 7" descr="Slika na kojoj se prikazuje na zatvorenom, osoba, pod, kuhinja&#10;&#10;Opis je generiran uz vrlo visoku pouzdanost">
            <a:extLst>
              <a:ext uri="{FF2B5EF4-FFF2-40B4-BE49-F238E27FC236}">
                <a16:creationId xmlns:a16="http://schemas.microsoft.com/office/drawing/2014/main" id="{8A394042-8CFC-402C-B0B4-F935A8E471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" b="1545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536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90014B-F2E3-4EAD-BE7D-4977452A76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84E4649-BCAC-4E43-9799-4622581487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hr-HR"/>
          </a:p>
        </p:txBody>
      </p:sp>
      <p:pic>
        <p:nvPicPr>
          <p:cNvPr id="5" name="Slika 4" descr="Slika na kojoj se prikazuje na otvorenom, nebo, krava, životinja&#10;&#10;Opis je generiran uz visoku pouzdanost">
            <a:extLst>
              <a:ext uri="{FF2B5EF4-FFF2-40B4-BE49-F238E27FC236}">
                <a16:creationId xmlns:a16="http://schemas.microsoft.com/office/drawing/2014/main" id="{7D4D0D79-2C91-4D8F-A464-845AD4215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017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Široki zaslon</PresentationFormat>
  <Paragraphs>0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Mateja</dc:creator>
  <cp:lastModifiedBy>Mateja</cp:lastModifiedBy>
  <cp:revision>2</cp:revision>
  <dcterms:created xsi:type="dcterms:W3CDTF">2017-11-02T18:32:55Z</dcterms:created>
  <dcterms:modified xsi:type="dcterms:W3CDTF">2017-11-02T18:45:39Z</dcterms:modified>
</cp:coreProperties>
</file>